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0509616-E712-4523-AEEB-9E74091A98E3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7FEB106-3F72-4662-882E-B841B86C56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9616-E712-4523-AEEB-9E74091A98E3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B106-3F72-4662-882E-B841B86C5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9616-E712-4523-AEEB-9E74091A98E3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B106-3F72-4662-882E-B841B86C5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509616-E712-4523-AEEB-9E74091A98E3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7FEB106-3F72-4662-882E-B841B86C56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0509616-E712-4523-AEEB-9E74091A98E3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7FEB106-3F72-4662-882E-B841B86C56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9616-E712-4523-AEEB-9E74091A98E3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B106-3F72-4662-882E-B841B86C563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9616-E712-4523-AEEB-9E74091A98E3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B106-3F72-4662-882E-B841B86C563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509616-E712-4523-AEEB-9E74091A98E3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FEB106-3F72-4662-882E-B841B86C56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9616-E712-4523-AEEB-9E74091A98E3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EB106-3F72-4662-882E-B841B86C5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509616-E712-4523-AEEB-9E74091A98E3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7FEB106-3F72-4662-882E-B841B86C563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509616-E712-4523-AEEB-9E74091A98E3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FEB106-3F72-4662-882E-B841B86C563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509616-E712-4523-AEEB-9E74091A98E3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7FEB106-3F72-4662-882E-B841B86C56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2285992"/>
            <a:ext cx="6172200" cy="189436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t-RU" sz="4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Тарих дәресләрендә музейның</a:t>
            </a:r>
            <a:br>
              <a:rPr lang="tt-RU" sz="4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4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роле</a:t>
            </a:r>
            <a:endParaRPr lang="ru-RU" sz="40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tt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Әзерләде: </a:t>
            </a:r>
            <a:r>
              <a:rPr lang="tt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Шәрипова Гөлшат Әхмәтшаех кызы</a:t>
            </a:r>
          </a:p>
          <a:p>
            <a:pPr algn="r"/>
            <a:r>
              <a:rPr lang="tt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Тарих укытучысы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7467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t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Игътибарыгыз </a:t>
            </a:r>
            <a:br>
              <a:rPr lang="tt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өчен </a:t>
            </a:r>
            <a:br>
              <a:rPr lang="tt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t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зур рәхмәт!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14414" y="0"/>
            <a:ext cx="6638948" cy="758936"/>
          </a:xfrm>
        </p:spPr>
        <p:txBody>
          <a:bodyPr/>
          <a:lstStyle/>
          <a:p>
            <a:pPr algn="ctr">
              <a:buNone/>
            </a:pPr>
            <a:r>
              <a:rPr lang="tt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АВЫЛ ТАРИХЫ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4" name="Picture 2" descr="C:\Users\Гульшат\AppData\Local\Temp\8ef0e124-2fc8-40ed-8921-83e8e610b41e_06-01-2024_16-25-31.zip.41e\PHOTO-2024-01-06-16-24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07955"/>
            <a:ext cx="4143404" cy="6350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285728"/>
            <a:ext cx="7467600" cy="4000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4429156" cy="6427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214290"/>
            <a:ext cx="7543824" cy="471478"/>
          </a:xfrm>
        </p:spPr>
        <p:txBody>
          <a:bodyPr/>
          <a:lstStyle/>
          <a:p>
            <a:pPr algn="ctr">
              <a:buNone/>
            </a:pPr>
            <a:r>
              <a:rPr lang="tt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“Сугышчан дан”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3714776" cy="5786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785794"/>
            <a:ext cx="3643338" cy="5826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00" y="0"/>
            <a:ext cx="7115196" cy="685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t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“Мәктәп тарихы”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8604"/>
            <a:ext cx="3713157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0"/>
            <a:ext cx="7186634" cy="614354"/>
          </a:xfrm>
        </p:spPr>
        <p:txBody>
          <a:bodyPr/>
          <a:lstStyle/>
          <a:p>
            <a:pPr algn="ctr">
              <a:buNone/>
            </a:pPr>
            <a:r>
              <a:rPr lang="tt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“Көнкүреш тарихы”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3784595" cy="6299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04"/>
            <a:ext cx="3929089" cy="62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0"/>
            <a:ext cx="6972320" cy="614354"/>
          </a:xfrm>
        </p:spPr>
        <p:txBody>
          <a:bodyPr/>
          <a:lstStyle/>
          <a:p>
            <a:pPr algn="ctr">
              <a:buNone/>
            </a:pPr>
            <a:r>
              <a:rPr lang="tt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“Беренче Президент”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5857916" cy="6220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0"/>
            <a:ext cx="7615262" cy="614354"/>
          </a:xfrm>
        </p:spPr>
        <p:txBody>
          <a:bodyPr/>
          <a:lstStyle/>
          <a:p>
            <a:pPr algn="ctr">
              <a:buNone/>
            </a:pPr>
            <a:r>
              <a:rPr lang="tt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Фронтовик шагыйр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tt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Нур Баян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571480"/>
            <a:ext cx="6572297" cy="6143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0"/>
            <a:ext cx="7467600" cy="828668"/>
          </a:xfrm>
        </p:spPr>
        <p:txBody>
          <a:bodyPr/>
          <a:lstStyle/>
          <a:p>
            <a:pPr algn="ctr">
              <a:buNone/>
            </a:pPr>
            <a:r>
              <a:rPr lang="tt-RU" b="1" i="1" dirty="0" smtClean="0">
                <a:latin typeface="Times New Roman" pitchFamily="18" charset="0"/>
                <a:cs typeface="Times New Roman" pitchFamily="18" charset="0"/>
              </a:rPr>
              <a:t>Актаныш районыннан чыккан Советлар Союзы геройлары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Якташларым - Советлар Союзы Геройла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857232"/>
            <a:ext cx="5357850" cy="5851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</TotalTime>
  <Words>42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Тарих дәресләрендә музейның  роле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Игътибарыгыз  өчен  зур рәхмәт!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Тарих дәресләрендә музейның  роле</dc:title>
  <dc:creator>Гульшат</dc:creator>
  <cp:lastModifiedBy>Гульшат</cp:lastModifiedBy>
  <cp:revision>8</cp:revision>
  <dcterms:created xsi:type="dcterms:W3CDTF">2024-01-06T13:52:27Z</dcterms:created>
  <dcterms:modified xsi:type="dcterms:W3CDTF">2024-01-06T14:43:49Z</dcterms:modified>
</cp:coreProperties>
</file>